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8" r:id="rId4"/>
    <p:sldId id="263" r:id="rId5"/>
    <p:sldId id="264" r:id="rId6"/>
    <p:sldId id="265" r:id="rId7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E710"/>
    <a:srgbClr val="0B4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1794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6" d="100"/>
          <a:sy n="126" d="100"/>
        </p:scale>
        <p:origin x="-490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C9AB8-03CB-4DFF-849B-99546DAAE05C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5B1B3-1B37-4F61-96C8-57DB095EE4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86583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548F1-D930-4D46-8648-586ACEDDAA5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3740C-C382-448C-B8A7-BE01C23A1C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600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23740C-C382-448C-B8A7-BE01C23A1C7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0604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742950" y="2130426"/>
            <a:ext cx="8420100" cy="1470025"/>
          </a:xfrm>
        </p:spPr>
        <p:txBody>
          <a:bodyPr>
            <a:normAutofit/>
          </a:bodyPr>
          <a:lstStyle>
            <a:lvl1pPr>
              <a:defRPr sz="7200" b="1"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TEAM-NAME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 sz="6000">
                <a:solidFill>
                  <a:srgbClr val="C0E710"/>
                </a:solidFill>
                <a:latin typeface="Bahnschrift SemiCondense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Motto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88640"/>
            <a:ext cx="4537085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08" y="190772"/>
            <a:ext cx="4533826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Bildplatzhalter 9"/>
          <p:cNvSpPr>
            <a:spLocks noGrp="1"/>
          </p:cNvSpPr>
          <p:nvPr>
            <p:ph type="pic" sz="quarter" idx="10" hasCustomPrompt="1"/>
          </p:nvPr>
        </p:nvSpPr>
        <p:spPr>
          <a:xfrm>
            <a:off x="489014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5" name="Bildplatzhalter 9"/>
          <p:cNvSpPr>
            <a:spLocks noGrp="1"/>
          </p:cNvSpPr>
          <p:nvPr>
            <p:ph type="pic" sz="quarter" idx="11" hasCustomPrompt="1"/>
          </p:nvPr>
        </p:nvSpPr>
        <p:spPr>
          <a:xfrm>
            <a:off x="5311921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2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88640"/>
            <a:ext cx="4537085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08" y="190772"/>
            <a:ext cx="4533826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Bildplatzhalter 9"/>
          <p:cNvSpPr>
            <a:spLocks noGrp="1"/>
          </p:cNvSpPr>
          <p:nvPr>
            <p:ph type="pic" sz="quarter" idx="10" hasCustomPrompt="1"/>
          </p:nvPr>
        </p:nvSpPr>
        <p:spPr>
          <a:xfrm>
            <a:off x="489014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9" name="Bildplatzhalter 9"/>
          <p:cNvSpPr>
            <a:spLocks noGrp="1"/>
          </p:cNvSpPr>
          <p:nvPr>
            <p:ph type="pic" sz="quarter" idx="11" hasCustomPrompt="1"/>
          </p:nvPr>
        </p:nvSpPr>
        <p:spPr>
          <a:xfrm>
            <a:off x="5311921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24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189360"/>
            <a:ext cx="4543073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16" y="188640"/>
            <a:ext cx="4537632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Bildplatzhalter 9"/>
          <p:cNvSpPr>
            <a:spLocks noGrp="1"/>
          </p:cNvSpPr>
          <p:nvPr>
            <p:ph type="pic" sz="quarter" idx="10" hasCustomPrompt="1"/>
          </p:nvPr>
        </p:nvSpPr>
        <p:spPr>
          <a:xfrm>
            <a:off x="489014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10" name="Bildplatzhalter 9"/>
          <p:cNvSpPr>
            <a:spLocks noGrp="1"/>
          </p:cNvSpPr>
          <p:nvPr>
            <p:ph type="pic" sz="quarter" idx="11" hasCustomPrompt="1"/>
          </p:nvPr>
        </p:nvSpPr>
        <p:spPr>
          <a:xfrm>
            <a:off x="5385832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4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80" y="260648"/>
            <a:ext cx="4543073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16" y="260648"/>
            <a:ext cx="4537085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Bildplatzhalter 9"/>
          <p:cNvSpPr>
            <a:spLocks noGrp="1"/>
          </p:cNvSpPr>
          <p:nvPr>
            <p:ph type="pic" sz="quarter" idx="10" hasCustomPrompt="1"/>
          </p:nvPr>
        </p:nvSpPr>
        <p:spPr>
          <a:xfrm>
            <a:off x="489014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11" name="Bildplatzhalter 9"/>
          <p:cNvSpPr>
            <a:spLocks noGrp="1"/>
          </p:cNvSpPr>
          <p:nvPr>
            <p:ph type="pic" sz="quarter" idx="11" hasCustomPrompt="1"/>
          </p:nvPr>
        </p:nvSpPr>
        <p:spPr>
          <a:xfrm>
            <a:off x="5385558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6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88640"/>
            <a:ext cx="4542513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8640"/>
            <a:ext cx="4531658" cy="64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Bildplatzhalter 9"/>
          <p:cNvSpPr>
            <a:spLocks noGrp="1"/>
          </p:cNvSpPr>
          <p:nvPr>
            <p:ph type="pic" sz="quarter" idx="10" hasCustomPrompt="1"/>
          </p:nvPr>
        </p:nvSpPr>
        <p:spPr>
          <a:xfrm>
            <a:off x="489014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7</a:t>
            </a:r>
            <a:endParaRPr lang="de-DE" dirty="0"/>
          </a:p>
        </p:txBody>
      </p:sp>
      <p:sp>
        <p:nvSpPr>
          <p:cNvPr id="13" name="Bildplatzhalter 9"/>
          <p:cNvSpPr>
            <a:spLocks noGrp="1"/>
          </p:cNvSpPr>
          <p:nvPr>
            <p:ph type="pic" sz="quarter" idx="11" hasCustomPrompt="1"/>
          </p:nvPr>
        </p:nvSpPr>
        <p:spPr>
          <a:xfrm>
            <a:off x="5238829" y="2060848"/>
            <a:ext cx="3960000" cy="3960000"/>
          </a:xfrm>
        </p:spPr>
        <p:txBody>
          <a:bodyPr/>
          <a:lstStyle>
            <a:lvl1pPr marL="0" indent="0" algn="ctr">
              <a:buNone/>
              <a:defRPr>
                <a:solidFill>
                  <a:srgbClr val="0B49B8"/>
                </a:solidFill>
                <a:latin typeface="Bahnschrift SemiCondensed" pitchFamily="34" charset="0"/>
              </a:defRPr>
            </a:lvl1pPr>
          </a:lstStyle>
          <a:p>
            <a:r>
              <a:rPr lang="de-DE" dirty="0" smtClean="0"/>
              <a:t>8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50D42-C9CD-4801-B293-61D1F53EC57E}" type="datetimeFigureOut">
              <a:rPr lang="de-DE" smtClean="0"/>
              <a:t>22.02.2021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AE60A-B69C-4790-82F7-3882EDF23186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  <p:sldLayoutId id="2147483653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G:\Documents\GCLOUD\persoenlich\ZWEIRAT\Alleycat\Zweirat-alleycat-Bild-FI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29" y="4623374"/>
            <a:ext cx="2240423" cy="2240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Documents\GCLOUD\persoenlich\ZWEIRAT\Alleycat\Zweira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448" y="5943245"/>
            <a:ext cx="920552" cy="92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0" y="116631"/>
            <a:ext cx="50146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Für die Erledigung der Aufgaben hast du und dein </a:t>
            </a:r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Team vom </a:t>
            </a:r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22. bis 28.2. Zeit.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Macht von jedem Checkpoint ein </a:t>
            </a:r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aussagekräftiges Foto.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 smtClean="0">
                <a:solidFill>
                  <a:srgbClr val="0B49B8"/>
                </a:solidFill>
                <a:latin typeface="Bahnschrift SemiCondensed" pitchFamily="34" charset="0"/>
              </a:rPr>
              <a:t>Ergebnisse bis </a:t>
            </a:r>
            <a:r>
              <a:rPr lang="de-DE" sz="2000" b="1" dirty="0">
                <a:solidFill>
                  <a:srgbClr val="0B49B8"/>
                </a:solidFill>
                <a:latin typeface="Bahnschrift SemiCondensed" pitchFamily="34" charset="0"/>
              </a:rPr>
              <a:t>zum 28.2., 18:00 Uhr </a:t>
            </a:r>
            <a:r>
              <a:rPr lang="de-DE" sz="2000" b="1" dirty="0" smtClean="0">
                <a:solidFill>
                  <a:srgbClr val="0B49B8"/>
                </a:solidFill>
                <a:latin typeface="Bahnschrift SemiCondensed" pitchFamily="34" charset="0"/>
              </a:rPr>
              <a:t>an info@zweirat-stuttgart.de mailen.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2000" b="1" dirty="0" smtClean="0">
                <a:solidFill>
                  <a:srgbClr val="0B49B8"/>
                </a:solidFill>
                <a:latin typeface="Bahnschrift SemiCondensed" pitchFamily="34" charset="0"/>
              </a:rPr>
              <a:t>Ergebnisse </a:t>
            </a:r>
            <a:r>
              <a:rPr lang="de-DE" sz="2000" b="1" dirty="0">
                <a:solidFill>
                  <a:srgbClr val="0B49B8"/>
                </a:solidFill>
                <a:latin typeface="Bahnschrift SemiCondensed" pitchFamily="34" charset="0"/>
              </a:rPr>
              <a:t>bitte vorher in </a:t>
            </a:r>
            <a:r>
              <a:rPr lang="de-DE" sz="2000" b="1" dirty="0" smtClean="0">
                <a:solidFill>
                  <a:srgbClr val="0B49B8"/>
                </a:solidFill>
                <a:latin typeface="Bahnschrift SemiCondensed" pitchFamily="34" charset="0"/>
              </a:rPr>
              <a:t>die folgenden vier Folien einpflegen.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Extrapunkte für frühen </a:t>
            </a:r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Ergebniseingang möglich!</a:t>
            </a:r>
          </a:p>
          <a:p>
            <a:endParaRPr lang="de-DE" sz="2000" dirty="0" smtClean="0">
              <a:solidFill>
                <a:srgbClr val="0B49B8"/>
              </a:solidFill>
              <a:latin typeface="Bahnschrift SemiCondensed" pitchFamily="34" charset="0"/>
            </a:endParaRPr>
          </a:p>
          <a:p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Für </a:t>
            </a:r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jede erledigte Aufgabe werden Punkte vergeben. </a:t>
            </a:r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Unbestechliche </a:t>
            </a:r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Expertinnen und Experten bilden die Jury</a:t>
            </a:r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.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2432720" y="4725144"/>
            <a:ext cx="74732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Die </a:t>
            </a:r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Ergebnisverkündung und –Präsentation ist am </a:t>
            </a:r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Sonntag 28.01. ab 20 Uhr geplant</a:t>
            </a:r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.</a:t>
            </a:r>
          </a:p>
          <a:p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Wir </a:t>
            </a:r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freuen uns auf eure kreativen Erledigungen. Fahrt sicher</a:t>
            </a:r>
          </a:p>
          <a:p>
            <a:r>
              <a:rPr lang="de-DE" sz="2000" dirty="0">
                <a:solidFill>
                  <a:srgbClr val="0B49B8"/>
                </a:solidFill>
                <a:latin typeface="Bahnschrift SemiCondensed" pitchFamily="34" charset="0"/>
              </a:rPr>
              <a:t>und bleibt gesund</a:t>
            </a:r>
            <a:r>
              <a:rPr lang="de-DE" sz="2000" dirty="0" smtClean="0">
                <a:solidFill>
                  <a:srgbClr val="0B49B8"/>
                </a:solidFill>
                <a:latin typeface="Bahnschrift SemiCondensed" pitchFamily="34" charset="0"/>
              </a:rPr>
              <a:t>!</a:t>
            </a:r>
          </a:p>
          <a:p>
            <a:endParaRPr lang="de-DE" sz="2000" dirty="0" smtClean="0">
              <a:solidFill>
                <a:srgbClr val="0B49B8"/>
              </a:solidFill>
              <a:latin typeface="Bahnschrift SemiCondensed" pitchFamily="34" charset="0"/>
            </a:endParaRPr>
          </a:p>
          <a:p>
            <a:r>
              <a:rPr lang="de-DE" sz="2000" b="1" dirty="0">
                <a:solidFill>
                  <a:srgbClr val="0B49B8"/>
                </a:solidFill>
                <a:latin typeface="Bahnschrift SemiCondensed" pitchFamily="34" charset="0"/>
              </a:rPr>
              <a:t>Teile uns mit, ob wir deine Ergebnisse veröffentlichen dürfen.</a:t>
            </a:r>
          </a:p>
          <a:p>
            <a:endParaRPr lang="de-DE" sz="2000" dirty="0">
              <a:solidFill>
                <a:srgbClr val="0B49B8"/>
              </a:solidFill>
              <a:latin typeface="Bahnschrift SemiCondensed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08" y="121263"/>
            <a:ext cx="4764843" cy="4149079"/>
          </a:xfrm>
          <a:prstGeom prst="rect">
            <a:avLst/>
          </a:prstGeom>
          <a:solidFill>
            <a:srgbClr val="C0E710"/>
          </a:solidFill>
          <a:ln w="19050">
            <a:solidFill>
              <a:srgbClr val="0B49B8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42891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674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Bildplatzhalter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92424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Bildplatzhalter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88392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Bildplatzhalter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2056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Bildplatzhalter 2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87902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A4-Papier (210x297 mm)</PresentationFormat>
  <Paragraphs>13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Benedikt Glitz</dc:creator>
  <cp:lastModifiedBy>Benedikt Glitz</cp:lastModifiedBy>
  <cp:revision>8</cp:revision>
  <dcterms:created xsi:type="dcterms:W3CDTF">2021-02-13T08:58:20Z</dcterms:created>
  <dcterms:modified xsi:type="dcterms:W3CDTF">2021-02-22T20:34:39Z</dcterms:modified>
</cp:coreProperties>
</file>