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8" r:id="rId4"/>
    <p:sldId id="263" r:id="rId5"/>
    <p:sldId id="264" r:id="rId6"/>
    <p:sldId id="265" r:id="rId7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710"/>
    <a:srgbClr val="0B4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1794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6" d="100"/>
          <a:sy n="126" d="100"/>
        </p:scale>
        <p:origin x="-49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C9AB8-03CB-4DFF-849B-99546DAAE05C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5B1B3-1B37-4F61-96C8-57DB095EE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658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48F1-D930-4D46-8648-586ACEDDAA5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3740C-C382-448C-B8A7-BE01C23A1C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00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740C-C382-448C-B8A7-BE01C23A1C7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60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42950" y="2130426"/>
            <a:ext cx="8420100" cy="1470025"/>
          </a:xfrm>
        </p:spPr>
        <p:txBody>
          <a:bodyPr>
            <a:normAutofit/>
          </a:bodyPr>
          <a:lstStyle>
            <a:lvl1pPr>
              <a:defRPr sz="7200" b="1">
                <a:solidFill>
                  <a:srgbClr val="0B49B8"/>
                </a:solidFill>
                <a:latin typeface="Bahnschrift SemiCondensed" pitchFamily="34" charset="0"/>
              </a:defRPr>
            </a:lvl1pPr>
          </a:lstStyle>
          <a:p>
            <a:r>
              <a:rPr lang="de-DE" dirty="0" smtClean="0"/>
              <a:t>TEAM-NAME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 sz="6000">
                <a:solidFill>
                  <a:srgbClr val="C0E710"/>
                </a:solidFill>
                <a:latin typeface="Bahnschrift SemiCondens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Motto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88640"/>
            <a:ext cx="4537085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08" y="190772"/>
            <a:ext cx="4533826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489014" y="2060848"/>
            <a:ext cx="3960000" cy="396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B49B8"/>
                </a:solidFill>
                <a:latin typeface="Bahnschrift SemiCondensed" pitchFamily="34" charset="0"/>
              </a:defRPr>
            </a:lvl1pPr>
          </a:lstStyle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5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5311921" y="2060848"/>
            <a:ext cx="3960000" cy="396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B49B8"/>
                </a:solidFill>
                <a:latin typeface="Bahnschrift SemiCondensed" pitchFamily="34" charset="0"/>
              </a:defRPr>
            </a:lvl1pPr>
          </a:lstStyle>
          <a:p>
            <a:r>
              <a:rPr lang="de-DE" dirty="0" smtClean="0"/>
              <a:t>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88640"/>
            <a:ext cx="4537085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08" y="190772"/>
            <a:ext cx="4533826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489014" y="2060848"/>
            <a:ext cx="3960000" cy="396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B49B8"/>
                </a:solidFill>
                <a:latin typeface="Bahnschrift SemiCondensed" pitchFamily="34" charset="0"/>
              </a:defRPr>
            </a:lvl1pPr>
          </a:lstStyle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9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5311921" y="2060848"/>
            <a:ext cx="3960000" cy="396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B49B8"/>
                </a:solidFill>
                <a:latin typeface="Bahnschrift SemiCondensed" pitchFamily="34" charset="0"/>
              </a:defRPr>
            </a:lvl1pPr>
          </a:lstStyle>
          <a:p>
            <a:r>
              <a:rPr lang="de-DE" dirty="0" smtClean="0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2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189360"/>
            <a:ext cx="4543073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16" y="188640"/>
            <a:ext cx="4537632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489014" y="2060848"/>
            <a:ext cx="3960000" cy="396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B49B8"/>
                </a:solidFill>
                <a:latin typeface="Bahnschrift SemiCondensed" pitchFamily="34" charset="0"/>
              </a:defRPr>
            </a:lvl1pPr>
          </a:lstStyle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5385832" y="2060848"/>
            <a:ext cx="3960000" cy="396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B49B8"/>
                </a:solidFill>
                <a:latin typeface="Bahnschrift SemiCondensed" pitchFamily="34" charset="0"/>
              </a:defRPr>
            </a:lvl1pPr>
          </a:lstStyle>
          <a:p>
            <a:r>
              <a:rPr lang="de-DE" dirty="0" smtClean="0"/>
              <a:t>4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60648"/>
            <a:ext cx="4543073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16" y="260648"/>
            <a:ext cx="4537085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489014" y="2060848"/>
            <a:ext cx="3960000" cy="396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B49B8"/>
                </a:solidFill>
                <a:latin typeface="Bahnschrift SemiCondensed" pitchFamily="34" charset="0"/>
              </a:defRPr>
            </a:lvl1pPr>
          </a:lstStyle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5385558" y="2060848"/>
            <a:ext cx="3960000" cy="396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B49B8"/>
                </a:solidFill>
                <a:latin typeface="Bahnschrift SemiCondensed" pitchFamily="34" charset="0"/>
              </a:defRPr>
            </a:lvl1pPr>
          </a:lstStyle>
          <a:p>
            <a:r>
              <a:rPr lang="de-DE" dirty="0" smtClean="0"/>
              <a:t>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88640"/>
            <a:ext cx="4542513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8640"/>
            <a:ext cx="4531658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489014" y="2060848"/>
            <a:ext cx="3960000" cy="396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B49B8"/>
                </a:solidFill>
                <a:latin typeface="Bahnschrift SemiCondensed" pitchFamily="34" charset="0"/>
              </a:defRPr>
            </a:lvl1pPr>
          </a:lstStyle>
          <a:p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13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5238829" y="2060848"/>
            <a:ext cx="3960000" cy="396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B49B8"/>
                </a:solidFill>
                <a:latin typeface="Bahnschrift SemiCondensed" pitchFamily="34" charset="0"/>
              </a:defRPr>
            </a:lvl1pPr>
          </a:lstStyle>
          <a:p>
            <a:r>
              <a:rPr lang="de-DE" dirty="0" smtClean="0"/>
              <a:t>8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Documents\GCLOUD\persoenlich\ZWEIRAT\Alleycat\Zweirat-alleycat-Bild-F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29" y="4623374"/>
            <a:ext cx="2240423" cy="224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Documents\GCLOUD\persoenlich\ZWEIRAT\Alleycat\Zweira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448" y="5943245"/>
            <a:ext cx="920552" cy="92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0" y="116631"/>
            <a:ext cx="50146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sz="2000" dirty="0">
                <a:solidFill>
                  <a:srgbClr val="0B49B8"/>
                </a:solidFill>
                <a:latin typeface="Bahnschrift SemiCondensed" pitchFamily="34" charset="0"/>
              </a:rPr>
              <a:t>Für die Erledigung der Aufgaben hast du und dein </a:t>
            </a:r>
            <a:r>
              <a:rPr lang="de-DE" sz="2000" dirty="0" smtClean="0">
                <a:solidFill>
                  <a:srgbClr val="0B49B8"/>
                </a:solidFill>
                <a:latin typeface="Bahnschrift SemiCondensed" pitchFamily="34" charset="0"/>
              </a:rPr>
              <a:t>Team vom </a:t>
            </a:r>
            <a:r>
              <a:rPr lang="de-DE" sz="2000" dirty="0">
                <a:solidFill>
                  <a:srgbClr val="0B49B8"/>
                </a:solidFill>
                <a:latin typeface="Bahnschrift SemiCondensed" pitchFamily="34" charset="0"/>
              </a:rPr>
              <a:t>22. bis 28.2. Zeit.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000" dirty="0">
                <a:solidFill>
                  <a:srgbClr val="0B49B8"/>
                </a:solidFill>
                <a:latin typeface="Bahnschrift SemiCondensed" pitchFamily="34" charset="0"/>
              </a:rPr>
              <a:t>Macht von jedem Checkpoint ein </a:t>
            </a:r>
            <a:r>
              <a:rPr lang="de-DE" sz="2000" dirty="0" smtClean="0">
                <a:solidFill>
                  <a:srgbClr val="0B49B8"/>
                </a:solidFill>
                <a:latin typeface="Bahnschrift SemiCondensed" pitchFamily="34" charset="0"/>
              </a:rPr>
              <a:t>aussagekräftiges Foto.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 smtClean="0">
                <a:solidFill>
                  <a:srgbClr val="0B49B8"/>
                </a:solidFill>
                <a:latin typeface="Bahnschrift SemiCondensed" pitchFamily="34" charset="0"/>
              </a:rPr>
              <a:t>Ergebnisse bis </a:t>
            </a:r>
            <a:r>
              <a:rPr lang="de-DE" sz="2000" b="1" dirty="0">
                <a:solidFill>
                  <a:srgbClr val="0B49B8"/>
                </a:solidFill>
                <a:latin typeface="Bahnschrift SemiCondensed" pitchFamily="34" charset="0"/>
              </a:rPr>
              <a:t>zum 28.2., 18:00 Uhr </a:t>
            </a:r>
            <a:r>
              <a:rPr lang="de-DE" sz="2000" b="1" dirty="0" smtClean="0">
                <a:solidFill>
                  <a:srgbClr val="0B49B8"/>
                </a:solidFill>
                <a:latin typeface="Bahnschrift SemiCondensed" pitchFamily="34" charset="0"/>
              </a:rPr>
              <a:t>an info@zweirat-stuttgart.de mailen.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 smtClean="0">
                <a:solidFill>
                  <a:srgbClr val="0B49B8"/>
                </a:solidFill>
                <a:latin typeface="Bahnschrift SemiCondensed" pitchFamily="34" charset="0"/>
              </a:rPr>
              <a:t>Ergebnisse </a:t>
            </a:r>
            <a:r>
              <a:rPr lang="de-DE" sz="2000" b="1" dirty="0">
                <a:solidFill>
                  <a:srgbClr val="0B49B8"/>
                </a:solidFill>
                <a:latin typeface="Bahnschrift SemiCondensed" pitchFamily="34" charset="0"/>
              </a:rPr>
              <a:t>bitte vorher in </a:t>
            </a:r>
            <a:r>
              <a:rPr lang="de-DE" sz="2000" b="1" dirty="0" smtClean="0">
                <a:solidFill>
                  <a:srgbClr val="0B49B8"/>
                </a:solidFill>
                <a:latin typeface="Bahnschrift SemiCondensed" pitchFamily="34" charset="0"/>
              </a:rPr>
              <a:t>die folgenden vier Folien einpflegen.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000" dirty="0" smtClean="0">
                <a:solidFill>
                  <a:srgbClr val="0B49B8"/>
                </a:solidFill>
                <a:latin typeface="Bahnschrift SemiCondensed" pitchFamily="34" charset="0"/>
              </a:rPr>
              <a:t>Extrapunkte für frühen </a:t>
            </a:r>
            <a:r>
              <a:rPr lang="de-DE" sz="2000" dirty="0">
                <a:solidFill>
                  <a:srgbClr val="0B49B8"/>
                </a:solidFill>
                <a:latin typeface="Bahnschrift SemiCondensed" pitchFamily="34" charset="0"/>
              </a:rPr>
              <a:t>Ergebniseingang möglich!</a:t>
            </a:r>
          </a:p>
          <a:p>
            <a:endParaRPr lang="de-DE" sz="2000" dirty="0" smtClean="0">
              <a:solidFill>
                <a:srgbClr val="0B49B8"/>
              </a:solidFill>
              <a:latin typeface="Bahnschrift SemiCondensed" pitchFamily="34" charset="0"/>
            </a:endParaRPr>
          </a:p>
          <a:p>
            <a:r>
              <a:rPr lang="de-DE" sz="2000" dirty="0" smtClean="0">
                <a:solidFill>
                  <a:srgbClr val="0B49B8"/>
                </a:solidFill>
                <a:latin typeface="Bahnschrift SemiCondensed" pitchFamily="34" charset="0"/>
              </a:rPr>
              <a:t>Für </a:t>
            </a:r>
            <a:r>
              <a:rPr lang="de-DE" sz="2000" dirty="0">
                <a:solidFill>
                  <a:srgbClr val="0B49B8"/>
                </a:solidFill>
                <a:latin typeface="Bahnschrift SemiCondensed" pitchFamily="34" charset="0"/>
              </a:rPr>
              <a:t>jede erledigte Aufgabe werden Punkte vergeben. </a:t>
            </a:r>
            <a:r>
              <a:rPr lang="de-DE" sz="2000" dirty="0" smtClean="0">
                <a:solidFill>
                  <a:srgbClr val="0B49B8"/>
                </a:solidFill>
                <a:latin typeface="Bahnschrift SemiCondensed" pitchFamily="34" charset="0"/>
              </a:rPr>
              <a:t>Unbestechliche </a:t>
            </a:r>
            <a:r>
              <a:rPr lang="de-DE" sz="2000" dirty="0">
                <a:solidFill>
                  <a:srgbClr val="0B49B8"/>
                </a:solidFill>
                <a:latin typeface="Bahnschrift SemiCondensed" pitchFamily="34" charset="0"/>
              </a:rPr>
              <a:t>Expertinnen und Experten bilden die Jury</a:t>
            </a:r>
            <a:r>
              <a:rPr lang="de-DE" sz="2000" dirty="0" smtClean="0">
                <a:solidFill>
                  <a:srgbClr val="0B49B8"/>
                </a:solidFill>
                <a:latin typeface="Bahnschrift SemiCondensed" pitchFamily="34" charset="0"/>
              </a:rPr>
              <a:t>.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432720" y="4725144"/>
            <a:ext cx="7473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rgbClr val="0B49B8"/>
                </a:solidFill>
                <a:latin typeface="Bahnschrift SemiCondensed" pitchFamily="34" charset="0"/>
              </a:rPr>
              <a:t>Die </a:t>
            </a:r>
            <a:r>
              <a:rPr lang="de-DE" sz="2000" dirty="0">
                <a:solidFill>
                  <a:srgbClr val="0B49B8"/>
                </a:solidFill>
                <a:latin typeface="Bahnschrift SemiCondensed" pitchFamily="34" charset="0"/>
              </a:rPr>
              <a:t>Ergebnisverkündung und –Präsentation ist am </a:t>
            </a:r>
            <a:r>
              <a:rPr lang="de-DE" sz="2000" dirty="0" smtClean="0">
                <a:solidFill>
                  <a:srgbClr val="0B49B8"/>
                </a:solidFill>
                <a:latin typeface="Bahnschrift SemiCondensed" pitchFamily="34" charset="0"/>
              </a:rPr>
              <a:t>Sonntag 28.01. ab 20 Uhr geplant</a:t>
            </a:r>
            <a:r>
              <a:rPr lang="de-DE" sz="2000" dirty="0" smtClean="0">
                <a:solidFill>
                  <a:srgbClr val="0B49B8"/>
                </a:solidFill>
                <a:latin typeface="Bahnschrift SemiCondensed" pitchFamily="34" charset="0"/>
              </a:rPr>
              <a:t>.</a:t>
            </a:r>
          </a:p>
          <a:p>
            <a:r>
              <a:rPr lang="de-DE" sz="2000" dirty="0" smtClean="0">
                <a:solidFill>
                  <a:srgbClr val="0B49B8"/>
                </a:solidFill>
                <a:latin typeface="Bahnschrift SemiCondensed" pitchFamily="34" charset="0"/>
              </a:rPr>
              <a:t>Wir </a:t>
            </a:r>
            <a:r>
              <a:rPr lang="de-DE" sz="2000" dirty="0">
                <a:solidFill>
                  <a:srgbClr val="0B49B8"/>
                </a:solidFill>
                <a:latin typeface="Bahnschrift SemiCondensed" pitchFamily="34" charset="0"/>
              </a:rPr>
              <a:t>freuen uns auf eure kreativen Erledigungen. Fahrt sicher</a:t>
            </a:r>
          </a:p>
          <a:p>
            <a:r>
              <a:rPr lang="de-DE" sz="2000" dirty="0">
                <a:solidFill>
                  <a:srgbClr val="0B49B8"/>
                </a:solidFill>
                <a:latin typeface="Bahnschrift SemiCondensed" pitchFamily="34" charset="0"/>
              </a:rPr>
              <a:t>und bleibt gesund</a:t>
            </a:r>
            <a:r>
              <a:rPr lang="de-DE" sz="2000" dirty="0" smtClean="0">
                <a:solidFill>
                  <a:srgbClr val="0B49B8"/>
                </a:solidFill>
                <a:latin typeface="Bahnschrift SemiCondensed" pitchFamily="34" charset="0"/>
              </a:rPr>
              <a:t>!</a:t>
            </a:r>
          </a:p>
          <a:p>
            <a:endParaRPr lang="de-DE" sz="2000" dirty="0" smtClean="0">
              <a:solidFill>
                <a:srgbClr val="0B49B8"/>
              </a:solidFill>
              <a:latin typeface="Bahnschrift SemiCondensed" pitchFamily="34" charset="0"/>
            </a:endParaRPr>
          </a:p>
          <a:p>
            <a:r>
              <a:rPr lang="de-DE" sz="2000" b="1" dirty="0">
                <a:solidFill>
                  <a:srgbClr val="0B49B8"/>
                </a:solidFill>
                <a:latin typeface="Bahnschrift SemiCondensed" pitchFamily="34" charset="0"/>
              </a:rPr>
              <a:t>Teile uns mit, ob wir deine Ergebnisse veröffentlichen dürfen.</a:t>
            </a:r>
          </a:p>
          <a:p>
            <a:endParaRPr lang="de-DE" sz="2000" dirty="0">
              <a:solidFill>
                <a:srgbClr val="0B49B8"/>
              </a:solidFill>
              <a:latin typeface="Bahnschrift SemiCondensed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08" y="121263"/>
            <a:ext cx="4764843" cy="4149079"/>
          </a:xfrm>
          <a:prstGeom prst="rect">
            <a:avLst/>
          </a:prstGeom>
          <a:solidFill>
            <a:srgbClr val="C0E710"/>
          </a:solidFill>
          <a:ln w="19050">
            <a:solidFill>
              <a:srgbClr val="0B49B8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289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7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9242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8839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2056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8790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A4-Papier (210x297 mm)</PresentationFormat>
  <Paragraphs>13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Benedikt Glitz</dc:creator>
  <cp:lastModifiedBy>Benedikt Glitz</cp:lastModifiedBy>
  <cp:revision>8</cp:revision>
  <dcterms:created xsi:type="dcterms:W3CDTF">2021-02-13T08:58:20Z</dcterms:created>
  <dcterms:modified xsi:type="dcterms:W3CDTF">2021-02-22T20:34:39Z</dcterms:modified>
</cp:coreProperties>
</file>